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78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98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330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5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95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129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8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1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46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79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89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FE779-D3C8-46A9-8208-41A29E83DF71}" type="datetimeFigureOut">
              <a:rPr lang="es-MX" smtClean="0"/>
              <a:t>26/09/2018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D542-C752-4116-AFA5-119265D62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77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tfjf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1"/>
          <a:stretch/>
        </p:blipFill>
        <p:spPr bwMode="auto">
          <a:xfrm>
            <a:off x="1735282" y="706581"/>
            <a:ext cx="8603672" cy="52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71599" y="2057400"/>
            <a:ext cx="831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II </a:t>
            </a:r>
          </a:p>
          <a:p>
            <a:pPr algn="ctr"/>
            <a:r>
              <a:rPr lang="es-MX" sz="7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CONTESTACIÓN</a:t>
            </a:r>
            <a:endParaRPr lang="es-MX" sz="7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19-23</a:t>
            </a:r>
          </a:p>
        </p:txBody>
      </p:sp>
    </p:spTree>
    <p:extLst>
      <p:ext uri="{BB962C8B-B14F-4D97-AF65-F5344CB8AC3E}">
        <p14:creationId xmlns:p14="http://schemas.microsoft.com/office/powerpoint/2010/main" val="30057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58736" y="587817"/>
            <a:ext cx="80321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III</a:t>
            </a:r>
          </a:p>
          <a:p>
            <a:pPr algn="ctr"/>
            <a:r>
              <a:rPr lang="es-MX" sz="7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CAUTELARES</a:t>
            </a:r>
          </a:p>
          <a:p>
            <a:pPr algn="ctr"/>
            <a:r>
              <a:rPr lang="es-MX" sz="7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SUSPENSIÓN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          28-BIS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21082" y="857980"/>
            <a:ext cx="77516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IV</a:t>
            </a:r>
          </a:p>
          <a:p>
            <a:pPr algn="ctr"/>
            <a:r>
              <a:rPr lang="es-MX" sz="8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INCIDENTES</a:t>
            </a:r>
          </a:p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29-39</a:t>
            </a:r>
          </a:p>
        </p:txBody>
      </p:sp>
    </p:spTree>
    <p:extLst>
      <p:ext uri="{BB962C8B-B14F-4D97-AF65-F5344CB8AC3E}">
        <p14:creationId xmlns:p14="http://schemas.microsoft.com/office/powerpoint/2010/main" val="19998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35382" y="1003454"/>
            <a:ext cx="775161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</a:t>
            </a:r>
          </a:p>
          <a:p>
            <a:pPr algn="ctr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V 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8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LAS </a:t>
            </a:r>
          </a:p>
          <a:p>
            <a:pPr algn="ctr"/>
            <a:r>
              <a:rPr lang="es-MX" sz="8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PRUEBAS</a:t>
            </a:r>
            <a:endParaRPr lang="es-MX" sz="8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40-46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04208" y="1086580"/>
            <a:ext cx="77516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VI</a:t>
            </a:r>
          </a:p>
          <a:p>
            <a:pPr algn="ctr"/>
            <a:r>
              <a:rPr lang="es-MX" sz="8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CIERRE DE INSTRUCCIÓN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79519" y="1159317"/>
            <a:ext cx="77516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VII 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7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FACULTAD DE ATRACCIÓN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62648" y="1720426"/>
            <a:ext cx="77516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VIII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8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SENTENCIA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49-56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66555" y="515081"/>
            <a:ext cx="77516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IX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6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CUMPLIMIENTO DE LA SENTENCIA Y DE LA SUSPENSIÓN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57-58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6946" y="1574953"/>
            <a:ext cx="77516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X 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JUICIO EN LÍNEA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58-A           58-S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49682" y="1148925"/>
            <a:ext cx="7751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XI </a:t>
            </a:r>
          </a:p>
          <a:p>
            <a:pPr algn="ctr"/>
            <a:r>
              <a:rPr lang="es-MX" sz="7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JUICIO EN LA VÍA SUMARIA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58-1           58-15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3116" t="24464" r="33257" b="2505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63782" y="623454"/>
            <a:ext cx="10131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XII 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JUICIO DE RESOLUCIÓN EXCLUSIVA DE FONDO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58-16         58-29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1" y="1845117"/>
            <a:ext cx="7751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 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7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RECLAMACIÓN</a:t>
            </a:r>
            <a:endParaRPr lang="es-MX" sz="7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59-62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58737" y="1761990"/>
            <a:ext cx="77516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III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II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8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REVISIÓN</a:t>
            </a:r>
            <a:endParaRPr lang="es-MX" sz="8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63-64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44436" y="774853"/>
            <a:ext cx="8188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IV</a:t>
            </a: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DISPOSICIONES FINALES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</a:t>
            </a: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NOTIFICACIONES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65-72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89909" y="1865899"/>
            <a:ext cx="7751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IV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II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7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EXHORTOS</a:t>
            </a:r>
            <a:endParaRPr lang="es-MX" sz="7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21081" y="1408699"/>
            <a:ext cx="77516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IV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III 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7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CÓMPUTO DE LOS TÉRMINOS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56064" y="1980198"/>
            <a:ext cx="89777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V</a:t>
            </a:r>
          </a:p>
          <a:p>
            <a:pPr algn="ctr"/>
            <a:r>
              <a:rPr lang="es-MX" sz="7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JURISPRUDENCIA </a:t>
            </a: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ÚNICO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75-79</a:t>
            </a:r>
            <a:endParaRPr lang="es-MX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87235" y="426029"/>
            <a:ext cx="85932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de julio de 2016 </a:t>
            </a:r>
            <a:endParaRPr lang="es-MX" sz="40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Diario Oficial de la Federación</a:t>
            </a:r>
          </a:p>
          <a:p>
            <a:pPr algn="ctr"/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Decreto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el que se </a:t>
            </a: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expide:</a:t>
            </a:r>
          </a:p>
          <a:p>
            <a:pPr algn="just"/>
            <a:endParaRPr lang="es-MX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del Sistema Nacional Anticorrupción</a:t>
            </a: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de Responsabilidades </a:t>
            </a: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Administrativas;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Orgánica del Tribunal Federal de Justicia </a:t>
            </a:r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Administrativa</a:t>
            </a:r>
            <a:r>
              <a:rPr lang="es-MX" sz="4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0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5346" y="809500"/>
            <a:ext cx="94557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 </a:t>
            </a:r>
          </a:p>
          <a:p>
            <a:pPr algn="ctr"/>
            <a:r>
              <a:rPr lang="es-MX" sz="8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</a:t>
            </a:r>
          </a:p>
          <a:p>
            <a:pPr algn="ctr"/>
            <a:r>
              <a:rPr lang="es-MX" sz="8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TLAXCALA</a:t>
            </a:r>
          </a:p>
          <a:p>
            <a:pPr algn="ctr"/>
            <a:endParaRPr lang="es-MX" sz="8800" b="1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63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442" t="23519" r="30698" b="28853"/>
          <a:stretch/>
        </p:blipFill>
        <p:spPr>
          <a:xfrm>
            <a:off x="1743739" y="727364"/>
            <a:ext cx="8553652" cy="51538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83527" y="1215736"/>
            <a:ext cx="1797628" cy="23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7315200" y="2712027"/>
            <a:ext cx="2982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pPr algn="ctr"/>
            <a:r>
              <a:rPr lang="es-MX" sz="2400" b="1" dirty="0"/>
              <a:t>Acuerdo </a:t>
            </a:r>
            <a:r>
              <a:rPr lang="es-MX" sz="2400" b="1" dirty="0" smtClean="0"/>
              <a:t>G/JGA/2/2016</a:t>
            </a:r>
          </a:p>
          <a:p>
            <a:pPr algn="ctr"/>
            <a:r>
              <a:rPr lang="es-MX" sz="2400" b="1" dirty="0" smtClean="0"/>
              <a:t>2 de febrero de 2016</a:t>
            </a:r>
            <a:endParaRPr lang="es-MX" sz="2400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3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2284" y="405247"/>
            <a:ext cx="110974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FEDERAL </a:t>
            </a:r>
          </a:p>
          <a:p>
            <a:pPr algn="ctr"/>
            <a:r>
              <a:rPr lang="es-MX" sz="7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PROCEDIMIENTO</a:t>
            </a:r>
          </a:p>
          <a:p>
            <a:pPr algn="ctr"/>
            <a:r>
              <a:rPr lang="es-MX" sz="7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CONTENCIOSO ADMINISTRATIVO </a:t>
            </a:r>
          </a:p>
          <a:p>
            <a:pPr algn="ctr"/>
            <a:endParaRPr lang="es-MX" sz="4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4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1-78</a:t>
            </a:r>
          </a:p>
          <a:p>
            <a:pPr algn="ctr"/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6333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1" y="238991"/>
            <a:ext cx="105259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s-MX" sz="7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6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JUICIO CONTENCIOSO </a:t>
            </a:r>
          </a:p>
          <a:p>
            <a:pPr algn="ctr"/>
            <a:r>
              <a:rPr lang="es-MX" sz="6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ADMINISTRATIVO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</a:t>
            </a:r>
          </a:p>
          <a:p>
            <a:pPr algn="ctr"/>
            <a:r>
              <a:rPr lang="es-MX" sz="6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DISPOSICIONES GENERALES</a:t>
            </a:r>
          </a:p>
          <a:p>
            <a:pPr algn="ctr"/>
            <a:r>
              <a:rPr lang="es-MX" sz="4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           7-BIS</a:t>
            </a:r>
          </a:p>
        </p:txBody>
      </p:sp>
    </p:spTree>
    <p:extLst>
      <p:ext uri="{BB962C8B-B14F-4D97-AF65-F5344CB8AC3E}">
        <p14:creationId xmlns:p14="http://schemas.microsoft.com/office/powerpoint/2010/main" val="30870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6229" y="379999"/>
            <a:ext cx="88842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II</a:t>
            </a: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IMPROCEDENCIA </a:t>
            </a: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MX" sz="6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SOBRESEIMIENTO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</a:t>
            </a:r>
          </a:p>
        </p:txBody>
      </p:sp>
    </p:spTree>
    <p:extLst>
      <p:ext uri="{BB962C8B-B14F-4D97-AF65-F5344CB8AC3E}">
        <p14:creationId xmlns:p14="http://schemas.microsoft.com/office/powerpoint/2010/main" val="42740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73037" y="463126"/>
            <a:ext cx="7751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III</a:t>
            </a: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IMPEDIMENTOS </a:t>
            </a: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MX" sz="6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EXCUSAS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10-12</a:t>
            </a:r>
          </a:p>
        </p:txBody>
      </p:sp>
    </p:spTree>
    <p:extLst>
      <p:ext uri="{BB962C8B-B14F-4D97-AF65-F5344CB8AC3E}">
        <p14:creationId xmlns:p14="http://schemas.microsoft.com/office/powerpoint/2010/main" val="8974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0363" y="265699"/>
            <a:ext cx="884266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SUBSTANCIACIÓN </a:t>
            </a:r>
            <a:r>
              <a:rPr lang="es-MX" sz="6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RESOLUCIÓN</a:t>
            </a:r>
          </a:p>
          <a:p>
            <a:pPr algn="ctr"/>
            <a:r>
              <a:rPr lang="es-MX" sz="6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6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JUICIO</a:t>
            </a:r>
          </a:p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I</a:t>
            </a:r>
          </a:p>
          <a:p>
            <a:pPr algn="ctr"/>
            <a:r>
              <a:rPr lang="es-MX" sz="6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DEMANDA</a:t>
            </a:r>
          </a:p>
          <a:p>
            <a:pPr algn="ct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13-18</a:t>
            </a:r>
          </a:p>
        </p:txBody>
      </p:sp>
    </p:spTree>
    <p:extLst>
      <p:ext uri="{BB962C8B-B14F-4D97-AF65-F5344CB8AC3E}">
        <p14:creationId xmlns:p14="http://schemas.microsoft.com/office/powerpoint/2010/main" val="15775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238</Words>
  <Application>Microsoft Office PowerPoint</Application>
  <PresentationFormat>Panorámica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Andalus</vt:lpstr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Jesús Alberto Rivera Sánchez</dc:creator>
  <cp:lastModifiedBy>Jesús Alberto Rivera Sánchez</cp:lastModifiedBy>
  <cp:revision>30</cp:revision>
  <dcterms:created xsi:type="dcterms:W3CDTF">2018-09-04T02:42:30Z</dcterms:created>
  <dcterms:modified xsi:type="dcterms:W3CDTF">2018-09-26T21:19:13Z</dcterms:modified>
</cp:coreProperties>
</file>